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0" r:id="rId3"/>
    <p:sldId id="258" r:id="rId4"/>
    <p:sldId id="259" r:id="rId5"/>
  </p:sldIdLst>
  <p:sldSz cx="9144000" cy="6858000" type="screen4x3"/>
  <p:notesSz cx="6858000" cy="9144000"/>
  <p:custDataLst>
    <p:tags r:id="rId7"/>
  </p:custData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08262-FC39-4EA5-B1F3-A8F864D27832}" type="datetimeFigureOut">
              <a:rPr lang="it-IT" smtClean="0"/>
              <a:t>18/02/2013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DA65-2698-4751-BE6D-D02A7AE51B19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DA65-2698-4751-BE6D-D02A7AE51B19}" type="slidenum">
              <a:rPr lang="it-IT" smtClean="0"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DA65-2698-4751-BE6D-D02A7AE51B19}" type="slidenum">
              <a:rPr lang="it-IT" smtClean="0"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DA65-2698-4751-BE6D-D02A7AE51B19}" type="slidenum">
              <a:rPr lang="it-IT" smtClean="0"/>
              <a:t>3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D4DA65-2698-4751-BE6D-D02A7AE51B19}" type="slidenum">
              <a:rPr lang="it-IT" smtClean="0"/>
              <a:t>4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2500C5-7278-4550-9198-E43AE3B7F5FE}" type="datetimeFigureOut">
              <a:rPr lang="it-IT" smtClean="0"/>
              <a:pPr/>
              <a:t>18/02/2013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C201F-2AA0-43DC-A45F-79076A53B94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954538" y="807095"/>
            <a:ext cx="3302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Come si propaga il calore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05780" y="1621830"/>
            <a:ext cx="8532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Il calore passa da un corpo ad un altro. Il corpo a temperatura più alta cede calore a quello con la temperatura più bassa, finché i due raggiungono la stessa temperatura.</a:t>
            </a:r>
          </a:p>
          <a:p>
            <a:pPr algn="ctr"/>
            <a:r>
              <a:rPr lang="it-IT" sz="1400" dirty="0" smtClean="0">
                <a:solidFill>
                  <a:srgbClr val="FF0000"/>
                </a:solidFill>
              </a:rPr>
              <a:t>EQUILIBRIO TERMICO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8863" y="2852936"/>
            <a:ext cx="4486275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347864" y="548680"/>
            <a:ext cx="3234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Misurare la temperatura</a:t>
            </a:r>
            <a:endParaRPr lang="it-IT" sz="2400" dirty="0">
              <a:solidFill>
                <a:srgbClr val="FF0000"/>
              </a:solidFill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2411760" y="1124744"/>
            <a:ext cx="4422403" cy="1770404"/>
            <a:chOff x="581646" y="1340769"/>
            <a:chExt cx="4422403" cy="177040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71801" y="1340769"/>
              <a:ext cx="2232248" cy="1770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CasellaDiTesto 4"/>
            <p:cNvSpPr txBox="1"/>
            <p:nvPr/>
          </p:nvSpPr>
          <p:spPr>
            <a:xfrm>
              <a:off x="581646" y="1437744"/>
              <a:ext cx="1974130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/>
                <a:t>Materiale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dirty="0" smtClean="0"/>
                <a:t> 3 bacinelle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dirty="0" smtClean="0"/>
                <a:t> acqua molto calda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dirty="0" smtClean="0"/>
                <a:t> acqua tiepida</a:t>
              </a:r>
            </a:p>
            <a:p>
              <a:pPr>
                <a:buFont typeface="Arial" pitchFamily="34" charset="0"/>
                <a:buChar char="•"/>
              </a:pPr>
              <a:r>
                <a:rPr lang="it-IT" sz="1600" dirty="0" smtClean="0"/>
                <a:t> acqua molto fredda</a:t>
              </a:r>
            </a:p>
            <a:p>
              <a:pPr>
                <a:buFont typeface="Arial" pitchFamily="34" charset="0"/>
                <a:buChar char="•"/>
              </a:pPr>
              <a:endParaRPr lang="it-IT" dirty="0"/>
            </a:p>
          </p:txBody>
        </p:sp>
      </p:grpSp>
      <p:sp>
        <p:nvSpPr>
          <p:cNvPr id="6" name="CasellaDiTesto 5"/>
          <p:cNvSpPr txBox="1"/>
          <p:nvPr/>
        </p:nvSpPr>
        <p:spPr>
          <a:xfrm>
            <a:off x="251520" y="2852936"/>
            <a:ext cx="853244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Procedimento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/>
              <a:t> Immergiamo la mano per circa un minuto nell’acqua calda, solleviamola e immergiamola nell’acqua tiepida.</a:t>
            </a:r>
          </a:p>
          <a:p>
            <a:r>
              <a:rPr lang="it-IT" sz="1400" dirty="0" smtClean="0"/>
              <a:t>La sensazione che proviamo è che l’acqua della bacinella sia fredda.</a:t>
            </a:r>
          </a:p>
          <a:p>
            <a:pPr>
              <a:buFont typeface="Arial" pitchFamily="34" charset="0"/>
              <a:buChar char="•"/>
            </a:pPr>
            <a:r>
              <a:rPr lang="it-IT" sz="1400" dirty="0" smtClean="0"/>
              <a:t> Immergiamo la mano per circa un minuto nell’acqua fredda, solleviamola e immergiamola nell’acqua tiepida.</a:t>
            </a:r>
          </a:p>
          <a:p>
            <a:r>
              <a:rPr lang="it-IT" sz="1400" dirty="0" smtClean="0"/>
              <a:t>La sensazione che proviamo è che l’acqua della bacinella sia calda.</a:t>
            </a:r>
          </a:p>
        </p:txBody>
      </p:sp>
      <p:grpSp>
        <p:nvGrpSpPr>
          <p:cNvPr id="10" name="Gruppo 9"/>
          <p:cNvGrpSpPr/>
          <p:nvPr/>
        </p:nvGrpSpPr>
        <p:grpSpPr>
          <a:xfrm>
            <a:off x="2267744" y="4077072"/>
            <a:ext cx="4514056" cy="1628775"/>
            <a:chOff x="1331640" y="5013176"/>
            <a:chExt cx="4514056" cy="16287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31640" y="5013176"/>
              <a:ext cx="2038350" cy="1571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635896" y="5013176"/>
              <a:ext cx="2209800" cy="1628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CasellaDiTesto 10"/>
          <p:cNvSpPr txBox="1"/>
          <p:nvPr/>
        </p:nvSpPr>
        <p:spPr>
          <a:xfrm>
            <a:off x="179512" y="5661248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L’acqua però è sempre tiepida. </a:t>
            </a:r>
          </a:p>
          <a:p>
            <a:r>
              <a:rPr lang="it-IT" sz="1400" dirty="0" smtClean="0">
                <a:solidFill>
                  <a:srgbClr val="FF0000"/>
                </a:solidFill>
              </a:rPr>
              <a:t>Possiamo concludere che le sensazioni di caldo e di freddo cambiano a seconda delle circostanze e possono farci fare errori di valutazione</a:t>
            </a:r>
            <a:r>
              <a:rPr lang="it-IT" sz="1400" dirty="0" smtClean="0"/>
              <a:t>.</a:t>
            </a:r>
          </a:p>
          <a:p>
            <a:r>
              <a:rPr lang="it-IT" sz="1400" dirty="0" smtClean="0"/>
              <a:t>Come possiamo dunque misurare in modo scientifico la temperatura dell’acqua?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43999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834" y="692697"/>
            <a:ext cx="794233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6&quot;&gt;&lt;property id=&quot;20148&quot; value=&quot;5&quot;/&gt;&lt;property id=&quot;20300&quot; value=&quot;Slide 3&quot;/&gt;&lt;property id=&quot;20307&quot; value=&quot;258&quot;/&gt;&lt;/object&gt;&lt;object type=&quot;3&quot; unique_id=&quot;10007&quot;&gt;&lt;property id=&quot;20148&quot; value=&quot;5&quot;/&gt;&lt;property id=&quot;20300&quot; value=&quot;Slide 4&quot;/&gt;&lt;property id=&quot;20307&quot; value=&quot;259&quot;/&gt;&lt;/object&gt;&lt;object type=&quot;3&quot; unique_id=&quot;10008&quot;&gt;&lt;property id=&quot;20148&quot; value=&quot;5&quot;/&gt;&lt;property id=&quot;20300&quot; value=&quot;Slide 1&quot;/&gt;&lt;property id=&quot;20307&quot; value=&quot;261&quot;/&gt;&lt;/object&gt;&lt;object type=&quot;3&quot; unique_id=&quot;10009&quot;&gt;&lt;property id=&quot;20148&quot; value=&quot;5&quot;/&gt;&lt;property id=&quot;20300&quot; value=&quot;Slide 2&quot;/&gt;&lt;property id=&quot;20307&quot; value=&quot;260&quot;/&gt;&lt;/object&gt;&lt;/object&gt;&lt;/object&gt;&lt;/database&gt;"/>
  <p:tag name="ISPRING_RESOURCE_PATHS_HASH_2" val="d3f331c549fd03f2e2b30155c5ce250dbaabc"/>
  <p:tag name="GENSWF_OUTPUT_FILE_NAME" val="Attivita-1_Calore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162</Words>
  <Application>Microsoft Office PowerPoint</Application>
  <PresentationFormat>Presentazione su schermo (4:3)</PresentationFormat>
  <Paragraphs>21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5" baseType="lpstr">
      <vt:lpstr>Tema di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Come si propaga il calore</dc:title>
  <dc:creator>Nadia Correale</dc:creator>
  <cp:lastModifiedBy>EsseZeta</cp:lastModifiedBy>
  <cp:revision>19</cp:revision>
  <dcterms:created xsi:type="dcterms:W3CDTF">2012-03-31T19:46:42Z</dcterms:created>
  <dcterms:modified xsi:type="dcterms:W3CDTF">2013-02-17T23:25:21Z</dcterms:modified>
</cp:coreProperties>
</file>